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6858000" cy="9906000" type="A4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7434"/>
    <a:srgbClr val="FFFCF3"/>
    <a:srgbClr val="012040"/>
    <a:srgbClr val="002549"/>
    <a:srgbClr val="002445"/>
    <a:srgbClr val="012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9" d="100"/>
          <a:sy n="59" d="100"/>
        </p:scale>
        <p:origin x="1795" y="38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9138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0381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629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8362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7159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765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293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7975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0701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8044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5562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6F075-17A6-463B-9112-EF12B6CDD121}" type="datetimeFigureOut">
              <a:rPr lang="pt-BR" smtClean="0"/>
              <a:t>13/10/2025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AC237-1D93-4009-A7D3-635A002D38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8205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659959" y="1679271"/>
            <a:ext cx="5677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Lorem ipsum dolor sit amet, consectetuer adipiscing elit. Maecenas porttitor congue massa. Fusce posuere, magna sed pulvinar ultricies, purus lectus malesuada libero, sit amet commodo magna eros</a:t>
            </a:r>
            <a:r>
              <a:rPr lang="pt-BR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 quis urna.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8684" y="467285"/>
            <a:ext cx="2473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Título da página</a:t>
            </a:r>
            <a:endParaRPr lang="pt-BR" dirty="0" smtClean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659959" y="1071477"/>
            <a:ext cx="1200647" cy="37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latin typeface="Candara" panose="020E0502030303020204" pitchFamily="34" charset="0"/>
                <a:cs typeface="Arial" panose="020B0604020202020204" pitchFamily="34" charset="0"/>
              </a:rPr>
              <a:t>Subtítulo</a:t>
            </a:r>
            <a:endParaRPr lang="pt-BR" b="1" dirty="0">
              <a:latin typeface="Candara" panose="020E0502030303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Elipse 6"/>
          <p:cNvSpPr/>
          <p:nvPr/>
        </p:nvSpPr>
        <p:spPr>
          <a:xfrm>
            <a:off x="579644" y="3663835"/>
            <a:ext cx="1216550" cy="1208598"/>
          </a:xfrm>
          <a:prstGeom prst="ellipse">
            <a:avLst/>
          </a:prstGeom>
          <a:solidFill>
            <a:srgbClr val="012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002549"/>
                </a:solidFill>
              </a:ln>
              <a:solidFill>
                <a:srgbClr val="002549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075814" y="3663835"/>
            <a:ext cx="1216550" cy="1208598"/>
          </a:xfrm>
          <a:prstGeom prst="ellipse">
            <a:avLst/>
          </a:prstGeom>
          <a:solidFill>
            <a:srgbClr val="C274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002549"/>
                </a:solidFill>
              </a:ln>
              <a:solidFill>
                <a:srgbClr val="0025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064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0" y="533400"/>
            <a:ext cx="6858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4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ZERO DATA</a:t>
            </a:r>
            <a:endParaRPr lang="pt-BR" sz="6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-2" y="1520254"/>
            <a:ext cx="6858000" cy="37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INICIANDO SUA JORNADA NO MUNDO DOS DADOS</a:t>
            </a:r>
            <a:endParaRPr lang="pt-BR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AutoShape 2" descr="https://lh3.googleusercontent.com/gg-dl/AJfQ9KQ4dzxcAerOnkCS48CqZ_3bbHl65GIvYFBYGxHdwB8OSdML-uGJFooh1yzICpOLSPDefdK-1wzelRL6J1nln0me5fzNw_dG9_k3etREndVwaWZP0XG8XYmC2dNnrEz3qjYSzWIQ4PujtNm3WTAqt5bVcMekuCHCmRCDdAC-CfNxILV7Jw=s1024-rj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4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0" y="533400"/>
            <a:ext cx="6858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4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ZERO DATA</a:t>
            </a:r>
            <a:endParaRPr lang="pt-BR" sz="6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-2" y="1520254"/>
            <a:ext cx="685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solidFill>
                  <a:schemeClr val="bg1"/>
                </a:solidFill>
                <a:latin typeface="Candara" panose="020E0502030303020204" pitchFamily="34" charset="0"/>
                <a:cs typeface="Arial" panose="020B0604020202020204" pitchFamily="34" charset="0"/>
              </a:rPr>
              <a:t>INICIANDO SUA JORNADA NO MUNDO DOS DADOS</a:t>
            </a:r>
            <a:endParaRPr lang="pt-BR" sz="2000" dirty="0">
              <a:solidFill>
                <a:schemeClr val="bg1"/>
              </a:solidFill>
              <a:latin typeface="Candara" panose="020E0502030303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AutoShape 2" descr="https://lh3.googleusercontent.com/gg-dl/AJfQ9KQ4dzxcAerOnkCS48CqZ_3bbHl65GIvYFBYGxHdwB8OSdML-uGJFooh1yzICpOLSPDefdK-1wzelRL6J1nln0me5fzNw_dG9_k3etREndVwaWZP0XG8XYmC2dNnrEz3qjYSzWIQ4PujtNm3WTAqt5bVcMekuCHCmRCDdAC-CfNxILV7Jw=s1024-rj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6017" y="2335967"/>
            <a:ext cx="7570033" cy="7570033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23049" y="9305906"/>
            <a:ext cx="6858000" cy="37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>
                <a:solidFill>
                  <a:srgbClr val="012852"/>
                </a:solidFill>
                <a:latin typeface="Candara" panose="020E0502030303020204" pitchFamily="34" charset="0"/>
                <a:cs typeface="Arial" panose="020B0604020202020204" pitchFamily="34" charset="0"/>
              </a:rPr>
              <a:t>SABRINA PRADO</a:t>
            </a:r>
            <a:endParaRPr lang="pt-BR" b="1" dirty="0">
              <a:solidFill>
                <a:srgbClr val="012852"/>
              </a:solidFill>
              <a:latin typeface="Candara" panose="020E0502030303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4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54000" y="3155374"/>
            <a:ext cx="638810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b="1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“Zero Data: iniciando sua jornada no mundo dos dados”</a:t>
            </a:r>
            <a:r>
              <a:rPr lang="pt-BR" sz="1600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 é o ponto de partida perfeito para quem deseja entender, de forma simples e prática, como transformar dados brutos em informações valiosas.</a:t>
            </a:r>
          </a:p>
          <a:p>
            <a:pPr algn="just"/>
            <a:r>
              <a:rPr lang="pt-BR" sz="1600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Neste </a:t>
            </a:r>
            <a:r>
              <a:rPr lang="pt-BR" sz="1600" dirty="0" err="1" smtClean="0">
                <a:latin typeface="Candara" panose="020E0502030303020204" pitchFamily="34" charset="0"/>
                <a:cs typeface="Times New Roman" panose="02020603050405020304" pitchFamily="18" charset="0"/>
              </a:rPr>
              <a:t>eBook</a:t>
            </a:r>
            <a:r>
              <a:rPr lang="pt-BR" sz="1600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, você vai aprender </a:t>
            </a:r>
            <a:r>
              <a:rPr lang="pt-BR" sz="1600" b="1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como preparar e organizar bases de dados</a:t>
            </a:r>
            <a:r>
              <a:rPr lang="pt-BR" sz="1600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 com eficiência, entendendo cada etapa que antecede as análises — da limpeza à estruturação. Mais do que seguir passos, você vai compreender </a:t>
            </a:r>
            <a:r>
              <a:rPr lang="pt-BR" sz="1600" b="1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por que essa preparação é essencial</a:t>
            </a:r>
            <a:r>
              <a:rPr lang="pt-BR" sz="1600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 para gerar resultados confiáveis e insights poderosos.</a:t>
            </a:r>
          </a:p>
          <a:p>
            <a:pPr algn="just"/>
            <a:r>
              <a:rPr lang="pt-BR" sz="1600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Sem termos complexos nem fórmulas mirabolantes, este guia foi criado para </a:t>
            </a:r>
            <a:r>
              <a:rPr lang="pt-BR" sz="1600" b="1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quem quer começar do zero</a:t>
            </a:r>
            <a:r>
              <a:rPr lang="pt-BR" sz="1600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 e descobrir o potencial da análise de dados de forma leve, didática e envolvente.</a:t>
            </a:r>
          </a:p>
          <a:p>
            <a:pPr algn="just"/>
            <a:r>
              <a:rPr lang="pt-BR" sz="1600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Prepare-se para dar seus primeiros passos no universo dos dados — e perceber que, com o conhecimento certo, </a:t>
            </a:r>
            <a:r>
              <a:rPr lang="pt-BR" sz="1600" b="1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todo insight começa em uma boa base.</a:t>
            </a:r>
            <a:endParaRPr lang="pt-BR" sz="1600" dirty="0" smtClean="0">
              <a:latin typeface="Candara" panose="020E050203030302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sp>
        <p:nvSpPr>
          <p:cNvPr id="3" name="Meio-quadro 2"/>
          <p:cNvSpPr/>
          <p:nvPr/>
        </p:nvSpPr>
        <p:spPr>
          <a:xfrm>
            <a:off x="254000" y="155618"/>
            <a:ext cx="270344" cy="1248354"/>
          </a:xfrm>
          <a:prstGeom prst="halfFrame">
            <a:avLst/>
          </a:prstGeom>
          <a:solidFill>
            <a:srgbClr val="012040"/>
          </a:solidFill>
          <a:ln>
            <a:solidFill>
              <a:srgbClr val="012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Meio-quadro 4"/>
          <p:cNvSpPr/>
          <p:nvPr/>
        </p:nvSpPr>
        <p:spPr>
          <a:xfrm>
            <a:off x="428487" y="315969"/>
            <a:ext cx="270344" cy="1248354"/>
          </a:xfrm>
          <a:prstGeom prst="halfFrame">
            <a:avLst/>
          </a:prstGeom>
          <a:solidFill>
            <a:srgbClr val="C27434"/>
          </a:solidFill>
          <a:ln>
            <a:solidFill>
              <a:srgbClr val="C27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Meio-quadro 5"/>
          <p:cNvSpPr/>
          <p:nvPr/>
        </p:nvSpPr>
        <p:spPr>
          <a:xfrm rot="10800000">
            <a:off x="6197269" y="8328613"/>
            <a:ext cx="270344" cy="1248354"/>
          </a:xfrm>
          <a:prstGeom prst="halfFrame">
            <a:avLst/>
          </a:prstGeom>
          <a:solidFill>
            <a:srgbClr val="012040"/>
          </a:solidFill>
          <a:ln>
            <a:solidFill>
              <a:srgbClr val="012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Meio-quadro 6"/>
          <p:cNvSpPr/>
          <p:nvPr/>
        </p:nvSpPr>
        <p:spPr>
          <a:xfrm rot="10800000">
            <a:off x="6371756" y="8488964"/>
            <a:ext cx="270344" cy="1248354"/>
          </a:xfrm>
          <a:prstGeom prst="halfFrame">
            <a:avLst/>
          </a:prstGeom>
          <a:solidFill>
            <a:srgbClr val="C27434"/>
          </a:solidFill>
          <a:ln>
            <a:solidFill>
              <a:srgbClr val="C27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23049" y="9305906"/>
            <a:ext cx="685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 smtClean="0">
                <a:latin typeface="Candara" panose="020E0502030303020204" pitchFamily="34" charset="0"/>
                <a:cs typeface="Arial" panose="020B0604020202020204" pitchFamily="34" charset="0"/>
              </a:rPr>
              <a:t>SABRINA PRADO</a:t>
            </a:r>
            <a:endParaRPr lang="pt-BR" sz="1600" b="1" dirty="0">
              <a:latin typeface="Candara" panose="020E0502030303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52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74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/>
          <p:cNvSpPr txBox="1"/>
          <p:nvPr/>
        </p:nvSpPr>
        <p:spPr>
          <a:xfrm>
            <a:off x="0" y="4399002"/>
            <a:ext cx="6858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4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  <a:endParaRPr lang="pt-BR" sz="6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23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54000" y="3155374"/>
            <a:ext cx="63881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b="1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Lorem ipsum dolor sit amet, consectetuer adipiscing elit. Maecenas porttitor congue massa. Fusce posuere, magna sed pulvinar ultricies, purus lectus malesuada libero, sit amet commodo magna eros</a:t>
            </a:r>
            <a:r>
              <a:rPr lang="pt-BR" sz="1600" b="1" dirty="0" smtClean="0">
                <a:latin typeface="Candara" panose="020E0502030303020204" pitchFamily="34" charset="0"/>
                <a:cs typeface="Times New Roman" panose="02020603050405020304" pitchFamily="18" charset="0"/>
              </a:rPr>
              <a:t> quis urna.</a:t>
            </a:r>
          </a:p>
          <a:p>
            <a:pPr algn="just"/>
            <a:endParaRPr lang="pt-BR" sz="1600" dirty="0" smtClean="0">
              <a:latin typeface="Candara" panose="020E050203030302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sp>
        <p:nvSpPr>
          <p:cNvPr id="3" name="Meio-quadro 2"/>
          <p:cNvSpPr/>
          <p:nvPr/>
        </p:nvSpPr>
        <p:spPr>
          <a:xfrm>
            <a:off x="254000" y="155618"/>
            <a:ext cx="270344" cy="1248354"/>
          </a:xfrm>
          <a:prstGeom prst="halfFrame">
            <a:avLst/>
          </a:prstGeom>
          <a:solidFill>
            <a:srgbClr val="012040"/>
          </a:solidFill>
          <a:ln>
            <a:solidFill>
              <a:srgbClr val="012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Meio-quadro 4"/>
          <p:cNvSpPr/>
          <p:nvPr/>
        </p:nvSpPr>
        <p:spPr>
          <a:xfrm>
            <a:off x="428487" y="315969"/>
            <a:ext cx="270344" cy="1248354"/>
          </a:xfrm>
          <a:prstGeom prst="halfFrame">
            <a:avLst/>
          </a:prstGeom>
          <a:solidFill>
            <a:srgbClr val="C27434"/>
          </a:solidFill>
          <a:ln>
            <a:solidFill>
              <a:srgbClr val="C27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Meio-quadro 5"/>
          <p:cNvSpPr/>
          <p:nvPr/>
        </p:nvSpPr>
        <p:spPr>
          <a:xfrm rot="10800000">
            <a:off x="6197269" y="8328613"/>
            <a:ext cx="270344" cy="1248354"/>
          </a:xfrm>
          <a:prstGeom prst="halfFrame">
            <a:avLst/>
          </a:prstGeom>
          <a:solidFill>
            <a:srgbClr val="012040"/>
          </a:solidFill>
          <a:ln>
            <a:solidFill>
              <a:srgbClr val="012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Meio-quadro 6"/>
          <p:cNvSpPr/>
          <p:nvPr/>
        </p:nvSpPr>
        <p:spPr>
          <a:xfrm rot="10800000">
            <a:off x="6371756" y="8488964"/>
            <a:ext cx="270344" cy="1248354"/>
          </a:xfrm>
          <a:prstGeom prst="halfFrame">
            <a:avLst/>
          </a:prstGeom>
          <a:solidFill>
            <a:srgbClr val="C27434"/>
          </a:solidFill>
          <a:ln>
            <a:solidFill>
              <a:srgbClr val="C27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65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</TotalTime>
  <Words>249</Words>
  <Application>Microsoft Office PowerPoint</Application>
  <PresentationFormat>Papel A4 (210 x 297 mm)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Candara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SabrinaRP</dc:creator>
  <cp:lastModifiedBy>SabrinaRP</cp:lastModifiedBy>
  <cp:revision>7</cp:revision>
  <dcterms:created xsi:type="dcterms:W3CDTF">2025-10-13T22:06:15Z</dcterms:created>
  <dcterms:modified xsi:type="dcterms:W3CDTF">2025-10-13T23:30:29Z</dcterms:modified>
</cp:coreProperties>
</file>

<file path=docProps/thumbnail.jpeg>
</file>